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A4F54-C684-4E31-A71B-993AE8CCBC79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E24388-6BFC-4A1C-922C-022025D399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A4F54-C684-4E31-A71B-993AE8CCBC79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E24388-6BFC-4A1C-922C-022025D399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A4F54-C684-4E31-A71B-993AE8CCBC79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E24388-6BFC-4A1C-922C-022025D399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A4F54-C684-4E31-A71B-993AE8CCBC79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E24388-6BFC-4A1C-922C-022025D399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A4F54-C684-4E31-A71B-993AE8CCBC79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E24388-6BFC-4A1C-922C-022025D399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A4F54-C684-4E31-A71B-993AE8CCBC79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E24388-6BFC-4A1C-922C-022025D399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A4F54-C684-4E31-A71B-993AE8CCBC79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E24388-6BFC-4A1C-922C-022025D399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A4F54-C684-4E31-A71B-993AE8CCBC79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E24388-6BFC-4A1C-922C-022025D399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A4F54-C684-4E31-A71B-993AE8CCBC79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E24388-6BFC-4A1C-922C-022025D399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A4F54-C684-4E31-A71B-993AE8CCBC79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E24388-6BFC-4A1C-922C-022025D399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17A4F54-C684-4E31-A71B-993AE8CCBC79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CE24388-6BFC-4A1C-922C-022025D399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17A4F54-C684-4E31-A71B-993AE8CCBC79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CE24388-6BFC-4A1C-922C-022025D399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omantic cast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52400"/>
            <a:ext cx="4114800" cy="26933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4953000" y="152400"/>
            <a:ext cx="3886200" cy="212365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3/30/2012</a:t>
            </a:r>
          </a:p>
          <a:p>
            <a:pPr algn="ctr"/>
            <a:endParaRPr lang="en-US" sz="2400" dirty="0" smtClean="0">
              <a:solidFill>
                <a:schemeClr val="bg1"/>
              </a:solidFill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Answer the following questions in the first 5 minutes of class.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3200400"/>
            <a:ext cx="8382000" cy="310854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Franklin Gothic Heavy" pitchFamily="34" charset="0"/>
              </a:rPr>
              <a:t>Why was feudalism needed/created in Western Europe in the late 700s?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Franklin Gothic Heavy" pitchFamily="34" charset="0"/>
              </a:rPr>
              <a:t>What </a:t>
            </a:r>
            <a:r>
              <a:rPr lang="en-US" sz="2800" dirty="0" smtClean="0">
                <a:solidFill>
                  <a:schemeClr val="bg1"/>
                </a:solidFill>
                <a:latin typeface="Franklin Gothic Heavy" pitchFamily="34" charset="0"/>
              </a:rPr>
              <a:t>is the definition of a manor?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Franklin Gothic Heavy" pitchFamily="34" charset="0"/>
              </a:rPr>
              <a:t>Name four things that are usually included on a medieval manor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Franklin Gothic Heavy" pitchFamily="34" charset="0"/>
              </a:rPr>
              <a:t>What is feudalism?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Franklin Gothic Heavy" pitchFamily="34" charset="0"/>
              </a:rPr>
              <a:t>Draw the basic feudal pyramid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39</TotalTime>
  <Words>53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Metro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5</cp:revision>
  <dcterms:created xsi:type="dcterms:W3CDTF">2010-12-14T21:18:54Z</dcterms:created>
  <dcterms:modified xsi:type="dcterms:W3CDTF">2012-03-30T12:00:25Z</dcterms:modified>
</cp:coreProperties>
</file>